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app0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package/2006/relationships/metadata/extended-properties" Target="docProps/app0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78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6" autoAdjust="0"/>
    <p:restoredTop sz="94711" autoAdjust="0"/>
  </p:normalViewPr>
  <p:slideViewPr>
    <p:cSldViewPr snapToGrid="0" snapToObjects="1">
      <p:cViewPr varScale="1">
        <p:scale>
          <a:sx n="110" d="100"/>
          <a:sy n="110" d="100"/>
        </p:scale>
        <p:origin x="1638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87098F-C38C-4130-8C1D-E1132EC21570}" type="datetimeFigureOut">
              <a:rPr lang="zh-CN" altLang="en-US" smtClean="0"/>
              <a:t>2024/7/31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7BF152-8262-43EF-B641-CF91D522AE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27926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8CD16-078B-4761-ACCC-6BE0999C46CF}" type="datetime1">
              <a:rPr lang="en-US" altLang="zh-CN" smtClean="0"/>
              <a:t>7/31/2024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Flag</a:t>
            </a:r>
            <a:r>
              <a:rPr lang="zh-CN" altLang="en-US"/>
              <a:t>不在这里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3575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8559D-973A-4C8B-BD59-DE1037A06EA4}" type="datetime1">
              <a:rPr lang="en-US" altLang="zh-CN" smtClean="0"/>
              <a:t>7/31/2024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Flag</a:t>
            </a:r>
            <a:r>
              <a:rPr lang="zh-CN" altLang="en-US"/>
              <a:t>不在这里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147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C9C91-05B7-4636-9CFC-E14CE0AB3440}" type="datetime1">
              <a:rPr lang="en-US" altLang="zh-CN" smtClean="0"/>
              <a:t>7/31/2024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Flag</a:t>
            </a:r>
            <a:r>
              <a:rPr lang="zh-CN" altLang="en-US"/>
              <a:t>不在这里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5290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A61A9-9F0B-4F11-9118-DB32CD67AFCA}" type="datetime1">
              <a:rPr lang="en-US" altLang="zh-CN" smtClean="0"/>
              <a:t>7/31/2024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Flag</a:t>
            </a:r>
            <a:r>
              <a:rPr lang="zh-CN" altLang="en-US"/>
              <a:t>不在这里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46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28084-1EA8-4135-9658-56D88D981D6A}" type="datetime1">
              <a:rPr lang="en-US" altLang="zh-CN" smtClean="0"/>
              <a:t>7/31/2024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Flag</a:t>
            </a:r>
            <a:r>
              <a:rPr lang="zh-CN" altLang="en-US"/>
              <a:t>不在这里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0690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4F94B-1252-4821-AED3-76327CABAFAE}" type="datetime1">
              <a:rPr lang="en-US" altLang="zh-CN" smtClean="0"/>
              <a:t>7/31/2024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Flag</a:t>
            </a:r>
            <a:r>
              <a:rPr lang="zh-CN" altLang="en-US"/>
              <a:t>不在这里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9886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A3692-0823-475A-8FEC-13C852E49951}" type="datetime1">
              <a:rPr lang="en-US" altLang="zh-CN" smtClean="0"/>
              <a:t>7/31/2024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Flag</a:t>
            </a:r>
            <a:r>
              <a:rPr lang="zh-CN" altLang="en-US"/>
              <a:t>不在这里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7939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6FE81-9BA0-47B3-8557-9E380F5591E7}" type="datetime1">
              <a:rPr lang="en-US" altLang="zh-CN" smtClean="0"/>
              <a:t>7/31/2024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Flag</a:t>
            </a:r>
            <a:r>
              <a:rPr lang="zh-CN" altLang="en-US"/>
              <a:t>不在这里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7212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849C5-FD2B-4DA2-97BF-100C08A820CE}" type="datetime1">
              <a:rPr lang="en-US" altLang="zh-CN" smtClean="0"/>
              <a:t>7/31/2024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Flag</a:t>
            </a:r>
            <a:r>
              <a:rPr lang="zh-CN" altLang="en-US"/>
              <a:t>不在这里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9010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D58CF-6CFB-45DD-9784-0409B1EAD173}" type="datetime1">
              <a:rPr lang="en-US" altLang="zh-CN" smtClean="0"/>
              <a:t>7/31/2024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Flag</a:t>
            </a:r>
            <a:r>
              <a:rPr lang="zh-CN" altLang="en-US"/>
              <a:t>不在这里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08956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9BD15-1DFB-4AD1-8248-C909D6C573B5}" type="datetime1">
              <a:rPr lang="en-US" altLang="zh-CN" smtClean="0"/>
              <a:t>7/31/2024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Flag</a:t>
            </a:r>
            <a:r>
              <a:rPr lang="zh-CN" altLang="en-US"/>
              <a:t>不在这里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6899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160897-9DB8-479B-B3C4-4A3496E1AD18}" type="datetime1">
              <a:rPr lang="en-US" altLang="zh-CN" smtClean="0"/>
              <a:t>7/31/2024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Flag</a:t>
            </a:r>
            <a:r>
              <a:rPr lang="zh-CN" altLang="en-US"/>
              <a:t>不在这里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2008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mzh.moegirl.org.cn/%E7%BB%AA%E5%B1%B1%E7%BE%8E%E6%B3%A2%E9%87%8C" TargetMode="External"/><Relationship Id="rId4" Type="http://schemas.openxmlformats.org/officeDocument/2006/relationships/hyperlink" Target="https://mzh.moegirl.org.cn/%E7%BB%AA%E5%B1%B1%E7%9C%9F%E5%AF%BB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B39F46E8-79C8-4157-87A9-ACA5B519C732}"/>
              </a:ext>
            </a:extLst>
          </p:cNvPr>
          <p:cNvSpPr/>
          <p:nvPr/>
        </p:nvSpPr>
        <p:spPr>
          <a:xfrm>
            <a:off x="1363429" y="2967335"/>
            <a:ext cx="641714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0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男娘文化的历史渊源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2C0D1AE-AFFB-4115-ADA5-7056A0DC21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45A75-31F3-4627-B1E9-EBDE3E429E84}" type="datetime1">
              <a:rPr lang="en-US" altLang="zh-CN" smtClean="0"/>
              <a:t>7/31/2024</a:t>
            </a:fld>
            <a:endParaRPr 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87F810C-A422-48EC-90BC-9A5D6E85A1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Flag</a:t>
            </a:r>
            <a:r>
              <a:rPr lang="zh-CN" altLang="en-US"/>
              <a:t>不在这里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63182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97AE72D-0995-40BE-9D63-B58FA3C506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857500"/>
            <a:ext cx="8229600" cy="1143000"/>
          </a:xfrm>
        </p:spPr>
        <p:txBody>
          <a:bodyPr/>
          <a:lstStyle/>
          <a:p>
            <a:r>
              <a:rPr lang="zh-CN" altLang="en-US" dirty="0"/>
              <a:t>后面全都还没做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5C5E878-5BA3-4E97-A265-86F87D5817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B9C59-A1A6-4CCE-810A-B0114FB56A59}" type="datetime1">
              <a:rPr lang="en-US" altLang="zh-CN" smtClean="0"/>
              <a:t>7/31/2024</a:t>
            </a:fld>
            <a:endParaRPr 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AF85840-5CEC-49BE-AB83-100DD5AFC3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Flag</a:t>
            </a:r>
            <a:r>
              <a:rPr lang="zh-CN" altLang="en-US"/>
              <a:t>不在这里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19144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97AE72D-0995-40BE-9D63-B58FA3C506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857500"/>
            <a:ext cx="8229600" cy="1143000"/>
          </a:xfrm>
        </p:spPr>
        <p:txBody>
          <a:bodyPr/>
          <a:lstStyle/>
          <a:p>
            <a:r>
              <a:rPr lang="zh-CN" altLang="en-US" dirty="0"/>
              <a:t>后面全都还没做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6CCC895-AA0E-4458-8C04-462B3DE684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C7481-4165-4CEB-89D9-54431773903F}" type="datetime1">
              <a:rPr lang="en-US" altLang="zh-CN" smtClean="0"/>
              <a:t>7/31/2024</a:t>
            </a:fld>
            <a:endParaRPr 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26E5324-3BCD-43E2-9BC8-0A73EE43C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Flag</a:t>
            </a:r>
            <a:r>
              <a:rPr lang="zh-CN" altLang="en-US"/>
              <a:t>不在这里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14615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97AE72D-0995-40BE-9D63-B58FA3C506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857500"/>
            <a:ext cx="8229600" cy="1143000"/>
          </a:xfrm>
        </p:spPr>
        <p:txBody>
          <a:bodyPr/>
          <a:lstStyle/>
          <a:p>
            <a:r>
              <a:rPr lang="zh-CN" altLang="en-US" dirty="0"/>
              <a:t>后面全都还没做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C74192A-4F6E-43EF-B852-DD5D90220D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22CA1-84C7-4D01-BAE0-AEF17ED67034}" type="datetime1">
              <a:rPr lang="en-US" altLang="zh-CN" smtClean="0"/>
              <a:t>7/31/2024</a:t>
            </a:fld>
            <a:endParaRPr 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CB07035-E85C-4CBA-AC07-B79FCAF2BE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Flag</a:t>
            </a:r>
            <a:r>
              <a:rPr lang="zh-CN" altLang="en-US"/>
              <a:t>不在这里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76928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97AE72D-0995-40BE-9D63-B58FA3C506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857500"/>
            <a:ext cx="8229600" cy="1143000"/>
          </a:xfrm>
        </p:spPr>
        <p:txBody>
          <a:bodyPr/>
          <a:lstStyle/>
          <a:p>
            <a:r>
              <a:rPr lang="zh-CN" altLang="en-US" dirty="0"/>
              <a:t>后面全都还没做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28187A0-E826-4675-954E-797AA52CF2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D7B97-1C05-4F26-86FA-329B3ADC5E18}" type="datetime1">
              <a:rPr lang="en-US" altLang="zh-CN" smtClean="0"/>
              <a:t>7/31/2024</a:t>
            </a:fld>
            <a:endParaRPr 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4B987B5-64DD-4DDE-9782-012C61A7F2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Flag</a:t>
            </a:r>
            <a:r>
              <a:rPr lang="zh-CN" altLang="en-US"/>
              <a:t>不在这里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97246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97AE72D-0995-40BE-9D63-B58FA3C506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857500"/>
            <a:ext cx="8229600" cy="1143000"/>
          </a:xfrm>
        </p:spPr>
        <p:txBody>
          <a:bodyPr/>
          <a:lstStyle/>
          <a:p>
            <a:r>
              <a:rPr lang="zh-CN" altLang="en-US" dirty="0"/>
              <a:t>后面全都还没做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2D3911D-2A2A-4714-A400-A0C86BBEDB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934BF-C550-4B0D-A870-AE0A50478F4D}" type="datetime1">
              <a:rPr lang="en-US" altLang="zh-CN" smtClean="0"/>
              <a:t>7/31/2024</a:t>
            </a:fld>
            <a:endParaRPr 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376CB0A-784D-4A71-9A10-2DEDCA1655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Flag</a:t>
            </a:r>
            <a:r>
              <a:rPr lang="zh-CN" altLang="en-US"/>
              <a:t>不在这里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6630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97AE72D-0995-40BE-9D63-B58FA3C506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857500"/>
            <a:ext cx="8229600" cy="1143000"/>
          </a:xfrm>
        </p:spPr>
        <p:txBody>
          <a:bodyPr/>
          <a:lstStyle/>
          <a:p>
            <a:r>
              <a:rPr lang="zh-CN" altLang="en-US" dirty="0"/>
              <a:t>后面全都还没做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DC0F6B5-7656-4132-8E02-12F4C9950C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FEFC3-EED3-4D1B-8992-A06C2F160E6C}" type="datetime1">
              <a:rPr lang="en-US" altLang="zh-CN" smtClean="0"/>
              <a:t>7/31/2024</a:t>
            </a:fld>
            <a:endParaRPr 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07D40EF4-5252-4949-85C6-CF484B1C5A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Flag</a:t>
            </a:r>
            <a:r>
              <a:rPr lang="zh-CN" altLang="en-US"/>
              <a:t>不在这里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82826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97AE72D-0995-40BE-9D63-B58FA3C506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857500"/>
            <a:ext cx="8229600" cy="1143000"/>
          </a:xfrm>
        </p:spPr>
        <p:txBody>
          <a:bodyPr/>
          <a:lstStyle/>
          <a:p>
            <a:r>
              <a:rPr lang="zh-CN" altLang="en-US" dirty="0"/>
              <a:t>后面全都还没做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D825680-98E2-4AB7-A6DD-C73672F1B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8A461-51B2-4B30-9794-3C3021044AA3}" type="datetime1">
              <a:rPr lang="en-US" altLang="zh-CN" smtClean="0"/>
              <a:t>7/31/2024</a:t>
            </a:fld>
            <a:endParaRPr 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308D394E-78D6-4F41-83A9-FE67FB40DC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Flag</a:t>
            </a:r>
            <a:r>
              <a:rPr lang="zh-CN" altLang="en-US"/>
              <a:t>不在这里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3166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97AE72D-0995-40BE-9D63-B58FA3C506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857500"/>
            <a:ext cx="8229600" cy="1143000"/>
          </a:xfrm>
        </p:spPr>
        <p:txBody>
          <a:bodyPr/>
          <a:lstStyle/>
          <a:p>
            <a:r>
              <a:rPr lang="zh-CN" altLang="en-US" dirty="0"/>
              <a:t>后面全都还没做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83D231CA-87EF-417D-98DC-156824CABC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B103F-A00D-4014-9E02-05F97CA001AB}" type="datetime1">
              <a:rPr lang="en-US" altLang="zh-CN" smtClean="0"/>
              <a:t>7/31/2024</a:t>
            </a:fld>
            <a:endParaRPr 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5E54453-AF8A-4F93-8540-2F23AEE468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Flag</a:t>
            </a:r>
            <a:r>
              <a:rPr lang="zh-CN" altLang="en-US"/>
              <a:t>不在这里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2014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97AE72D-0995-40BE-9D63-B58FA3C506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857500"/>
            <a:ext cx="8229600" cy="1143000"/>
          </a:xfrm>
        </p:spPr>
        <p:txBody>
          <a:bodyPr/>
          <a:lstStyle/>
          <a:p>
            <a:r>
              <a:rPr lang="zh-CN" altLang="en-US" dirty="0"/>
              <a:t>后面全都还没做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EEAA8FD-80F0-4497-886F-851C8579BE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392A0-4540-4B15-9E16-C98F8A065933}" type="datetime1">
              <a:rPr lang="en-US" altLang="zh-CN" smtClean="0"/>
              <a:t>7/31/2024</a:t>
            </a:fld>
            <a:endParaRPr 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3B13434-EFAB-4E2E-92F9-E499EE8B5E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Flag</a:t>
            </a:r>
            <a:r>
              <a:rPr lang="zh-CN" altLang="en-US"/>
              <a:t>不在这里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44254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97AE72D-0995-40BE-9D63-B58FA3C506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857500"/>
            <a:ext cx="8229600" cy="1143000"/>
          </a:xfrm>
        </p:spPr>
        <p:txBody>
          <a:bodyPr/>
          <a:lstStyle/>
          <a:p>
            <a:r>
              <a:rPr lang="zh-CN" altLang="en-US" dirty="0"/>
              <a:t>后面全都还没做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50D5736-FF1E-4AE7-97A4-79025F62EB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5BC11-C16A-49AC-B230-EC3FC97B8DF1}" type="datetime1">
              <a:rPr lang="en-US" altLang="zh-CN" smtClean="0"/>
              <a:t>7/31/2024</a:t>
            </a:fld>
            <a:endParaRPr 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03C1503-004C-48CC-88BD-64BA9E81F1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Flag</a:t>
            </a:r>
            <a:r>
              <a:rPr lang="zh-CN" altLang="en-US"/>
              <a:t>不在这里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71691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id="{79ED0278-9992-43BF-871F-4C5C1B2599C3}"/>
              </a:ext>
            </a:extLst>
          </p:cNvPr>
          <p:cNvGrpSpPr/>
          <p:nvPr/>
        </p:nvGrpSpPr>
        <p:grpSpPr>
          <a:xfrm>
            <a:off x="840377" y="1529567"/>
            <a:ext cx="2667000" cy="3933825"/>
            <a:chOff x="439783" y="1851784"/>
            <a:chExt cx="2667000" cy="3933825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366DE407-7E46-48ED-BCB0-11789AD6648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1974" y="3633548"/>
              <a:ext cx="1162617" cy="370295"/>
            </a:xfrm>
            <a:prstGeom prst="rect">
              <a:avLst/>
            </a:prstGeom>
          </p:spPr>
        </p:pic>
        <p:pic>
          <p:nvPicPr>
            <p:cNvPr id="8" name="Picture 2">
              <a:extLst>
                <a:ext uri="{FF2B5EF4-FFF2-40B4-BE49-F238E27FC236}">
                  <a16:creationId xmlns:a16="http://schemas.microsoft.com/office/drawing/2014/main" id="{BCBE2FC1-5647-4927-955E-F046B5DEA40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9783" y="1851784"/>
              <a:ext cx="2667000" cy="39338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EE40603E-0E84-433E-B7A7-F862036119A8}"/>
              </a:ext>
            </a:extLst>
          </p:cNvPr>
          <p:cNvSpPr txBox="1"/>
          <p:nvPr/>
        </p:nvSpPr>
        <p:spPr>
          <a:xfrm>
            <a:off x="4132217" y="2692513"/>
            <a:ext cx="457200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0" i="0" dirty="0">
                <a:solidFill>
                  <a:srgbClr val="2C3E50"/>
                </a:solidFill>
                <a:effectLst/>
                <a:latin typeface="Arial" panose="020B0604020202020204" pitchFamily="34" charset="0"/>
              </a:rPr>
              <a:t>漫画主要讲述了我们的男主</a:t>
            </a:r>
            <a:r>
              <a:rPr lang="zh-CN" altLang="en-US" b="0" i="0" u="none" strike="noStrike" dirty="0">
                <a:effectLst/>
                <a:latin typeface="Arial" panose="020B0604020202020204" pitchFamily="34" charset="0"/>
                <a:hlinkClick r:id="rId4" tooltip="绪山真寻"/>
              </a:rPr>
              <a:t>绪山真寻</a:t>
            </a:r>
            <a:r>
              <a:rPr lang="zh-CN" altLang="en-US" b="0" i="0" dirty="0">
                <a:solidFill>
                  <a:srgbClr val="2C3E50"/>
                </a:solidFill>
                <a:effectLst/>
                <a:latin typeface="Arial" panose="020B0604020202020204" pitchFamily="34" charset="0"/>
              </a:rPr>
              <a:t>，一名沉迷工口游戏的自宅警备员，某天醒来发现自己成了实打实的美少女</a:t>
            </a:r>
            <a:r>
              <a:rPr lang="en-US" altLang="zh-CN" b="0" i="0" dirty="0">
                <a:solidFill>
                  <a:srgbClr val="2C3E50"/>
                </a:solidFill>
                <a:effectLst/>
                <a:latin typeface="Arial" panose="020B0604020202020204" pitchFamily="34" charset="0"/>
              </a:rPr>
              <a:t>JC</a:t>
            </a:r>
            <a:r>
              <a:rPr lang="zh-CN" altLang="en-US" b="0" i="0" dirty="0">
                <a:solidFill>
                  <a:srgbClr val="2C3E50"/>
                </a:solidFill>
                <a:effectLst/>
                <a:latin typeface="Arial" panose="020B0604020202020204" pitchFamily="34" charset="0"/>
              </a:rPr>
              <a:t>，原来是天才科学家兼妹妹</a:t>
            </a:r>
            <a:r>
              <a:rPr lang="zh-CN" altLang="en-US" b="0" i="0" u="none" strike="noStrike" dirty="0">
                <a:effectLst/>
                <a:latin typeface="Arial" panose="020B0604020202020204" pitchFamily="34" charset="0"/>
                <a:hlinkClick r:id="rId5" tooltip="绪山美波里"/>
              </a:rPr>
              <a:t>绪山美波里</a:t>
            </a:r>
            <a:r>
              <a:rPr lang="zh-CN" altLang="en-US" b="0" i="0" dirty="0">
                <a:solidFill>
                  <a:srgbClr val="2C3E50"/>
                </a:solidFill>
                <a:effectLst/>
                <a:latin typeface="Arial" panose="020B0604020202020204" pitchFamily="34" charset="0"/>
              </a:rPr>
              <a:t>把他作为了新药的小白鼠，下药、监视、控制一气呵成。</a:t>
            </a:r>
            <a:endParaRPr lang="zh-CN" altLang="en-US" dirty="0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E07D9A75-8011-4B06-9B0F-32F152BFD926}"/>
              </a:ext>
            </a:extLst>
          </p:cNvPr>
          <p:cNvSpPr/>
          <p:nvPr/>
        </p:nvSpPr>
        <p:spPr>
          <a:xfrm>
            <a:off x="2740408" y="133378"/>
            <a:ext cx="36631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成功的男娘</a:t>
            </a:r>
            <a:endParaRPr lang="zh-CN" alt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4" name="日期占位符 13">
            <a:extLst>
              <a:ext uri="{FF2B5EF4-FFF2-40B4-BE49-F238E27FC236}">
                <a16:creationId xmlns:a16="http://schemas.microsoft.com/office/drawing/2014/main" id="{1798664E-F9FD-4D69-9FFB-62612034A4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C0086-4211-4520-A466-F3D1259395AA}" type="datetime1">
              <a:rPr lang="en-US" altLang="zh-CN" smtClean="0"/>
              <a:t>7/31/2024</a:t>
            </a:fld>
            <a:endParaRPr lang="en-US"/>
          </a:p>
        </p:txBody>
      </p:sp>
      <p:sp>
        <p:nvSpPr>
          <p:cNvPr id="15" name="页脚占位符 14">
            <a:extLst>
              <a:ext uri="{FF2B5EF4-FFF2-40B4-BE49-F238E27FC236}">
                <a16:creationId xmlns:a16="http://schemas.microsoft.com/office/drawing/2014/main" id="{1DA72E0C-BA20-45D3-9745-35BDEFABD0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Flag</a:t>
            </a:r>
            <a:r>
              <a:rPr lang="zh-CN" altLang="en-US"/>
              <a:t>不在这里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7650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97AE72D-0995-40BE-9D63-B58FA3C506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857500"/>
            <a:ext cx="8229600" cy="1143000"/>
          </a:xfrm>
        </p:spPr>
        <p:txBody>
          <a:bodyPr/>
          <a:lstStyle/>
          <a:p>
            <a:r>
              <a:rPr lang="zh-CN" altLang="en-US" dirty="0"/>
              <a:t>后面全都还没做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8EF993A2-FBA3-4BB5-8E42-3E77878494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84807-A4B3-4A6B-A4F5-47459981D154}" type="datetime1">
              <a:rPr lang="en-US" altLang="zh-CN" smtClean="0"/>
              <a:t>7/31/2024</a:t>
            </a:fld>
            <a:endParaRPr 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352F0D6F-08AB-4D34-B7E3-88F3CF45EC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Flag</a:t>
            </a:r>
            <a:r>
              <a:rPr lang="zh-CN" altLang="en-US"/>
              <a:t>不在这里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98920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97AE72D-0995-40BE-9D63-B58FA3C506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857500"/>
            <a:ext cx="8229600" cy="1143000"/>
          </a:xfrm>
        </p:spPr>
        <p:txBody>
          <a:bodyPr/>
          <a:lstStyle/>
          <a:p>
            <a:r>
              <a:rPr lang="zh-CN" altLang="en-US" dirty="0"/>
              <a:t>后面全都还没做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0FF6C887-494F-45FD-A55C-4167184FC6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10CE9-95C2-4A8F-BBA7-9F5BD6647DB9}" type="datetime1">
              <a:rPr lang="en-US" altLang="zh-CN" smtClean="0"/>
              <a:t>7/31/2024</a:t>
            </a:fld>
            <a:endParaRPr 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110C4AA-EAB8-4681-94F6-821D88CFF9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Flag</a:t>
            </a:r>
            <a:r>
              <a:rPr lang="zh-CN" altLang="en-US"/>
              <a:t>不在这里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83408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97AE72D-0995-40BE-9D63-B58FA3C506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857500"/>
            <a:ext cx="8229600" cy="1143000"/>
          </a:xfrm>
        </p:spPr>
        <p:txBody>
          <a:bodyPr/>
          <a:lstStyle/>
          <a:p>
            <a:r>
              <a:rPr lang="zh-CN" altLang="en-US" dirty="0"/>
              <a:t>后面全都还没做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8680A0F0-54DB-4187-812B-116EC5AE14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8FA04-B210-4820-82CB-9893D928A7CD}" type="datetime1">
              <a:rPr lang="en-US" altLang="zh-CN" smtClean="0"/>
              <a:t>7/31/2024</a:t>
            </a:fld>
            <a:endParaRPr 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F6833743-6E5F-46A3-80AB-F53C2CD480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Flag</a:t>
            </a:r>
            <a:r>
              <a:rPr lang="zh-CN" altLang="en-US"/>
              <a:t>不在这里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72722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97AE72D-0995-40BE-9D63-B58FA3C506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857500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dirty="0"/>
              <a:t>谢谢大家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1CA5CB3-9298-4BF5-B000-1E6FA8C707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E8CEE-7CA9-4115-B7C4-3DCD77CFCCFA}" type="datetime1">
              <a:rPr lang="en-US" altLang="zh-CN" smtClean="0"/>
              <a:t>7/31/2024</a:t>
            </a:fld>
            <a:endParaRPr 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4BAB60B-ED53-4FF3-8831-88EFC30760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Flag</a:t>
            </a:r>
            <a:r>
              <a:rPr lang="zh-CN" altLang="en-US"/>
              <a:t>不在这里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69237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6AAFFAD8-660B-423B-AB1E-1248840354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总之这是第二张图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B6AD76D1-7CD6-40FC-9CC3-6955C8B7C9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0" y="1725113"/>
            <a:ext cx="2667000" cy="3790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日期占位符 5">
            <a:extLst>
              <a:ext uri="{FF2B5EF4-FFF2-40B4-BE49-F238E27FC236}">
                <a16:creationId xmlns:a16="http://schemas.microsoft.com/office/drawing/2014/main" id="{630ECF1E-637D-460E-8A91-179EF56CAB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12205-FC41-4821-8CCC-AB1A67E6ECFB}" type="datetime1">
              <a:rPr lang="en-US" altLang="zh-CN" smtClean="0"/>
              <a:t>7/31/2024</a:t>
            </a:fld>
            <a:endParaRPr lang="en-US"/>
          </a:p>
        </p:txBody>
      </p:sp>
      <p:sp>
        <p:nvSpPr>
          <p:cNvPr id="7" name="页脚占位符 6">
            <a:extLst>
              <a:ext uri="{FF2B5EF4-FFF2-40B4-BE49-F238E27FC236}">
                <a16:creationId xmlns:a16="http://schemas.microsoft.com/office/drawing/2014/main" id="{87D2ACEF-E8A4-4A43-9B13-7D3CFF3CC8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Flag</a:t>
            </a:r>
            <a:r>
              <a:rPr lang="zh-CN" altLang="en-US"/>
              <a:t>不在这里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3377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F730791C-3699-485A-9FD0-DBD4857514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总之这是第三张图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328117E5-B355-4157-B0DA-D4EFBA3019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7911" y="1824717"/>
            <a:ext cx="2589711" cy="448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E4BE677-F276-4A6E-B2B2-CFDDF41B98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6C21F7-A392-42A7-8368-61B1736C931D}" type="datetime1">
              <a:rPr lang="en-US" altLang="zh-CN" smtClean="0"/>
              <a:t>7/31/2024</a:t>
            </a:fld>
            <a:endParaRPr 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F54ADF4-37F0-4DB7-8303-2555D613F0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Flag</a:t>
            </a:r>
            <a:r>
              <a:rPr lang="zh-CN" altLang="en-US"/>
              <a:t>不在这里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0611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C4E9393-BDA6-4567-BFE9-1FC77C454E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30CCB08-1D6F-47C9-B355-07BBC009A0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lvl="1" indent="0" algn="l">
              <a:buSzPts val="1000"/>
              <a:buNone/>
              <a:tabLst>
                <a:tab pos="914400" algn="l"/>
              </a:tabLst>
            </a:pPr>
            <a:r>
              <a:rPr lang="en-US" altLang="zh-CN" sz="2000" b="1" kern="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20</a:t>
            </a:r>
            <a:r>
              <a:rPr lang="zh-CN" altLang="zh-CN" sz="2000" b="1" kern="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世纪初的</a:t>
            </a:r>
            <a:r>
              <a:rPr lang="zh-CN" altLang="en-US" sz="2000" b="1" kern="0" dirty="0">
                <a:effectLst/>
                <a:latin typeface="Essay-Font" panose="02000500000000000000" pitchFamily="2" charset="0"/>
                <a:ea typeface="宋体" panose="02010600030101010101" pitchFamily="2" charset="-122"/>
                <a:cs typeface="宋体" panose="02010600030101010101" pitchFamily="2" charset="-122"/>
              </a:rPr>
              <a:t>男娘</a:t>
            </a:r>
            <a:r>
              <a:rPr lang="zh-CN" altLang="zh-CN" sz="2000" b="1" kern="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文化与</a:t>
            </a:r>
            <a:r>
              <a:rPr lang="en-US" altLang="zh-CN" sz="2000" b="1" kern="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LGBTQ</a:t>
            </a:r>
            <a:r>
              <a:rPr lang="zh-CN" altLang="zh-CN" sz="2000" b="1" kern="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运动</a:t>
            </a:r>
            <a:r>
              <a:rPr lang="zh-CN" altLang="zh-CN" sz="2000" kern="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：随着</a:t>
            </a:r>
            <a:r>
              <a:rPr lang="en-US" altLang="zh-CN" sz="2000" kern="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LGBTQ</a:t>
            </a:r>
            <a:r>
              <a:rPr lang="zh-CN" altLang="zh-CN" sz="2000" kern="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运动的兴起，</a:t>
            </a:r>
            <a:r>
              <a:rPr lang="zh-CN" altLang="en-US" sz="2000" kern="0" dirty="0">
                <a:effectLst/>
                <a:latin typeface="Essay-Font" panose="02000500000000000000" pitchFamily="2" charset="0"/>
                <a:ea typeface="宋体" panose="02010600030101010101" pitchFamily="2" charset="-122"/>
                <a:cs typeface="宋体" panose="02010600030101010101" pitchFamily="2" charset="-122"/>
              </a:rPr>
              <a:t>男娘</a:t>
            </a:r>
            <a:r>
              <a:rPr lang="zh-CN" altLang="zh-CN" sz="2000" kern="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文化逐渐从地下走向地上，并在艺术、娱乐和社会运动中发挥重要作用。例如，</a:t>
            </a:r>
            <a:r>
              <a:rPr lang="en-US" altLang="zh-CN" sz="2000" kern="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</a:t>
            </a:r>
            <a:r>
              <a:rPr lang="zh-CN" altLang="zh-CN" sz="2000" kern="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世纪初的美国和欧洲的地下酒吧和俱乐部中，</a:t>
            </a:r>
            <a:r>
              <a:rPr lang="zh-CN" altLang="en-US" sz="2000" kern="0" dirty="0">
                <a:effectLst/>
                <a:latin typeface="Essay-Font" panose="02000500000000000000" pitchFamily="2" charset="0"/>
                <a:ea typeface="宋体" panose="02010600030101010101" pitchFamily="2" charset="-122"/>
                <a:cs typeface="宋体" panose="02010600030101010101" pitchFamily="2" charset="-122"/>
              </a:rPr>
              <a:t>男娘</a:t>
            </a:r>
            <a:r>
              <a:rPr lang="zh-CN" altLang="zh-CN" sz="2000" kern="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表演成为一种流行的娱乐形式，进一步推动了性别多样性的社会认知。在</a:t>
            </a:r>
            <a:r>
              <a:rPr lang="en-US" altLang="zh-CN" sz="2000" kern="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</a:t>
            </a:r>
            <a:r>
              <a:rPr lang="zh-CN" altLang="zh-CN" sz="2000" kern="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世纪初，</a:t>
            </a:r>
            <a:r>
              <a:rPr lang="en-US" altLang="zh-CN" sz="2000" kern="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LGBTQ</a:t>
            </a:r>
            <a:r>
              <a:rPr lang="zh-CN" altLang="zh-CN" sz="2000" kern="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运动的兴起推动了性别多样性和性别流动性的社会认知。</a:t>
            </a:r>
            <a:r>
              <a:rPr lang="zh-CN" altLang="en-US" sz="2000" kern="0" dirty="0">
                <a:effectLst/>
                <a:latin typeface="Essay-Font" panose="02000500000000000000" pitchFamily="2" charset="0"/>
                <a:ea typeface="宋体" panose="02010600030101010101" pitchFamily="2" charset="-122"/>
                <a:cs typeface="宋体" panose="02010600030101010101" pitchFamily="2" charset="-122"/>
              </a:rPr>
              <a:t>男娘</a:t>
            </a:r>
            <a:r>
              <a:rPr lang="zh-CN" altLang="zh-CN" sz="2000" kern="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文化在这一时期逐渐从地下走向地上，成为社会文化的重要组成部分。例如，在美国的地下酒吧和俱乐部中，</a:t>
            </a:r>
            <a:r>
              <a:rPr lang="zh-CN" altLang="en-US" sz="2000" kern="0" dirty="0">
                <a:effectLst/>
                <a:latin typeface="Essay-Font" panose="02000500000000000000" pitchFamily="2" charset="0"/>
                <a:ea typeface="宋体" panose="02010600030101010101" pitchFamily="2" charset="-122"/>
                <a:cs typeface="宋体" panose="02010600030101010101" pitchFamily="2" charset="-122"/>
              </a:rPr>
              <a:t>男娘</a:t>
            </a:r>
            <a:r>
              <a:rPr lang="zh-CN" altLang="zh-CN" sz="2000" kern="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表演成为一种流行的娱乐形式，其影响力逐渐扩大，推动了社会对性别多样性的接受和理解。同样，在欧洲的艺术和娱乐界，</a:t>
            </a:r>
            <a:r>
              <a:rPr lang="zh-CN" altLang="en-US" sz="2000" kern="0" dirty="0">
                <a:effectLst/>
                <a:latin typeface="Essay-Font" panose="02000500000000000000" pitchFamily="2" charset="0"/>
                <a:ea typeface="宋体" panose="02010600030101010101" pitchFamily="2" charset="-122"/>
                <a:cs typeface="宋体" panose="02010600030101010101" pitchFamily="2" charset="-122"/>
              </a:rPr>
              <a:t>男娘</a:t>
            </a:r>
            <a:r>
              <a:rPr lang="zh-CN" altLang="zh-CN" sz="2000" kern="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角色也逐渐被接受和认可，成为性别多样性和性别流动性的重要代表。例如，德国的柏林在</a:t>
            </a:r>
            <a:r>
              <a:rPr lang="en-US" altLang="zh-CN" sz="2000" kern="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</a:t>
            </a:r>
            <a:r>
              <a:rPr lang="zh-CN" altLang="zh-CN" sz="2000" kern="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世纪初成为</a:t>
            </a:r>
            <a:r>
              <a:rPr lang="zh-CN" altLang="en-US" sz="2000" kern="0" dirty="0">
                <a:effectLst/>
                <a:latin typeface="Essay-Font" panose="02000500000000000000" pitchFamily="2" charset="0"/>
                <a:ea typeface="宋体" panose="02010600030101010101" pitchFamily="2" charset="-122"/>
                <a:cs typeface="宋体" panose="02010600030101010101" pitchFamily="2" charset="-122"/>
              </a:rPr>
              <a:t>男娘</a:t>
            </a:r>
            <a:r>
              <a:rPr lang="zh-CN" altLang="zh-CN" sz="2000" kern="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文化的中心之一，</a:t>
            </a:r>
            <a:r>
              <a:rPr lang="zh-CN" altLang="en-US" sz="2000" kern="0" dirty="0">
                <a:effectLst/>
                <a:latin typeface="Essay-Font" panose="02000500000000000000" pitchFamily="2" charset="0"/>
                <a:ea typeface="宋体" panose="02010600030101010101" pitchFamily="2" charset="-122"/>
                <a:cs typeface="宋体" panose="02010600030101010101" pitchFamily="2" charset="-122"/>
              </a:rPr>
              <a:t>男娘</a:t>
            </a:r>
            <a:r>
              <a:rPr lang="zh-CN" altLang="zh-CN" sz="2000" kern="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表演在这里广受欢迎，展示了社会对性别多样性的包容和接受。</a:t>
            </a:r>
            <a:endParaRPr lang="zh-CN" altLang="zh-CN" sz="16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sz="4800" dirty="0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A80762A-D9FD-45A3-B49D-7E43231711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A61A9-9F0B-4F11-9118-DB32CD67AFCA}" type="datetime1">
              <a:rPr lang="en-US" altLang="zh-CN" smtClean="0"/>
              <a:t>7/31/2024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4301CA1-61EB-48C6-8B07-CE5708B455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Flag</a:t>
            </a:r>
            <a:r>
              <a:rPr lang="zh-CN" altLang="en-US"/>
              <a:t>不在这里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21788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97AE72D-0995-40BE-9D63-B58FA3C506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6537" y="2735580"/>
            <a:ext cx="8229600" cy="1143000"/>
          </a:xfrm>
        </p:spPr>
        <p:txBody>
          <a:bodyPr/>
          <a:lstStyle/>
          <a:p>
            <a:r>
              <a:rPr lang="zh-CN" altLang="en-US" dirty="0"/>
              <a:t>后面全都还没做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8B503E9D-9181-4763-910F-F26CB1E4D1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7587" y="1567407"/>
            <a:ext cx="6667500" cy="3914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83FDA8DF-9F64-461D-B688-64CECE2822F5}"/>
              </a:ext>
            </a:extLst>
          </p:cNvPr>
          <p:cNvSpPr/>
          <p:nvPr/>
        </p:nvSpPr>
        <p:spPr>
          <a:xfrm>
            <a:off x="2392556" y="133378"/>
            <a:ext cx="43588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也许也是男娘</a:t>
            </a:r>
            <a:endParaRPr lang="zh-CN" alt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B24848D-79E8-4379-BA00-913E61DCB4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5E8D6-F8B5-41DF-9A69-83B5F449FD74}" type="datetime1">
              <a:rPr lang="en-US" altLang="zh-CN" smtClean="0"/>
              <a:t>7/31/2024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159CB97-3627-40B5-807F-B751C80FFB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Flag</a:t>
            </a:r>
            <a:r>
              <a:rPr lang="zh-CN" altLang="en-US"/>
              <a:t>不在这里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94671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97AE72D-0995-40BE-9D63-B58FA3C506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14597"/>
            <a:ext cx="8229600" cy="1143000"/>
          </a:xfrm>
        </p:spPr>
        <p:txBody>
          <a:bodyPr/>
          <a:lstStyle/>
          <a:p>
            <a:r>
              <a:rPr lang="zh-CN" altLang="en-US" dirty="0"/>
              <a:t>总之这是第五张图</a:t>
            </a:r>
          </a:p>
        </p:txBody>
      </p:sp>
      <p:sp>
        <p:nvSpPr>
          <p:cNvPr id="3" name="标题 1">
            <a:extLst>
              <a:ext uri="{FF2B5EF4-FFF2-40B4-BE49-F238E27FC236}">
                <a16:creationId xmlns:a16="http://schemas.microsoft.com/office/drawing/2014/main" id="{53A31171-370B-4677-A67B-C961E4C2D674}"/>
              </a:ext>
            </a:extLst>
          </p:cNvPr>
          <p:cNvSpPr txBox="1">
            <a:spLocks/>
          </p:cNvSpPr>
          <p:nvPr/>
        </p:nvSpPr>
        <p:spPr>
          <a:xfrm>
            <a:off x="457200" y="313182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/>
              <a:t>太炸裂了放不出来</a:t>
            </a:r>
            <a:r>
              <a:rPr lang="en-US" altLang="zh-CN" dirty="0"/>
              <a:t>.jpg</a:t>
            </a:r>
            <a:endParaRPr lang="zh-CN" altLang="en-US" dirty="0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A8105D8-3584-4146-BAE5-3851A2F021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7273C-C197-4521-BF7F-4FDDD377148D}" type="datetime1">
              <a:rPr lang="en-US" altLang="zh-CN" smtClean="0"/>
              <a:t>7/31/2024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8A24602-1620-4F27-B90F-A72BC63FF0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Flag</a:t>
            </a:r>
            <a:r>
              <a:rPr lang="zh-CN" altLang="en-US"/>
              <a:t>不在这里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7391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97AE72D-0995-40BE-9D63-B58FA3C506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857500"/>
            <a:ext cx="8229600" cy="1143000"/>
          </a:xfrm>
        </p:spPr>
        <p:txBody>
          <a:bodyPr/>
          <a:lstStyle/>
          <a:p>
            <a:r>
              <a:rPr lang="zh-CN" altLang="en-US" dirty="0"/>
              <a:t>后面全都还没做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7E86AF5-5E71-4B35-9A84-B647246861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FC434-A6F0-4BAB-B67E-B4AFD82B92EA}" type="datetime1">
              <a:rPr lang="en-US" altLang="zh-CN" smtClean="0"/>
              <a:t>7/31/2024</a:t>
            </a:fld>
            <a:endParaRPr 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109AE14-D989-47BC-9BE3-5423E264D5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Flag</a:t>
            </a:r>
            <a:r>
              <a:rPr lang="zh-CN" altLang="en-US"/>
              <a:t>不在这里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71078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97AE72D-0995-40BE-9D63-B58FA3C506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857500"/>
            <a:ext cx="8229600" cy="1143000"/>
          </a:xfrm>
        </p:spPr>
        <p:txBody>
          <a:bodyPr/>
          <a:lstStyle/>
          <a:p>
            <a:r>
              <a:rPr lang="zh-CN" altLang="en-US" dirty="0"/>
              <a:t>后面全都还没做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82FCD491-D877-4486-8BDA-D59DF85071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FE99-FB2B-437C-9660-794C6F2AD20F}" type="datetime1">
              <a:rPr lang="en-US" altLang="zh-CN" smtClean="0"/>
              <a:t>7/31/2024</a:t>
            </a:fld>
            <a:endParaRPr 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C27192F-94A7-4AE4-85B3-F57B3D761A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Flag</a:t>
            </a:r>
            <a:r>
              <a:rPr lang="zh-CN" altLang="en-US"/>
              <a:t>不在这里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4884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final</Template>
  <TotalTime>10</TotalTime>
  <Words>494</Words>
  <Application>Microsoft Office PowerPoint</Application>
  <PresentationFormat>全屏显示(4:3)</PresentationFormat>
  <Paragraphs>72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9" baseType="lpstr">
      <vt:lpstr>等线</vt:lpstr>
      <vt:lpstr>宋体</vt:lpstr>
      <vt:lpstr>Arial</vt:lpstr>
      <vt:lpstr>Calibri</vt:lpstr>
      <vt:lpstr>Essay-Font</vt:lpstr>
      <vt:lpstr>Office 主题​​</vt:lpstr>
      <vt:lpstr>PowerPoint 演示文稿</vt:lpstr>
      <vt:lpstr>PowerPoint 演示文稿</vt:lpstr>
      <vt:lpstr>总之这是第二张图</vt:lpstr>
      <vt:lpstr>总之这是第三张图</vt:lpstr>
      <vt:lpstr>PowerPoint 演示文稿</vt:lpstr>
      <vt:lpstr>后面全都还没做</vt:lpstr>
      <vt:lpstr>总之这是第五张图</vt:lpstr>
      <vt:lpstr>后面全都还没做</vt:lpstr>
      <vt:lpstr>后面全都还没做</vt:lpstr>
      <vt:lpstr>后面全都还没做</vt:lpstr>
      <vt:lpstr>后面全都还没做</vt:lpstr>
      <vt:lpstr>后面全都还没做</vt:lpstr>
      <vt:lpstr>后面全都还没做</vt:lpstr>
      <vt:lpstr>后面全都还没做</vt:lpstr>
      <vt:lpstr>后面全都还没做</vt:lpstr>
      <vt:lpstr>后面全都还没做</vt:lpstr>
      <vt:lpstr>后面全都还没做</vt:lpstr>
      <vt:lpstr>后面全都还没做</vt:lpstr>
      <vt:lpstr>后面全都还没做</vt:lpstr>
      <vt:lpstr>后面全都还没做</vt:lpstr>
      <vt:lpstr>后面全都还没做</vt:lpstr>
      <vt:lpstr>后面全都还没做</vt:lpstr>
      <vt:lpstr>谢谢大家</vt:lpstr>
    </vt:vector>
  </TitlesOfParts>
  <LinksUpToDate>false</LinksUpToDate>
  <SharedDoc>false</SharedDoc>
  <HyperlinksChanged>false</HyperlinksChanged>
  <AppVersion>16.0000</AppVersion>
</Properties>
</file>

<file path=docProps/app0.xml><?xml version="1.0" encoding="utf-8"?>
<Properties xmlns="http://schemas.openxmlformats.org/officeDocument/2006/extended-properties" xmlns:vt="http://schemas.openxmlformats.org/officeDocument/2006/docPropsVTypes">
  <TotalTime>1</TotalTime>
  <Words>26</Words>
  <Application>Microsoft Office PowerPoint</Application>
  <PresentationFormat>On-screen Show (4:3)</PresentationFormat>
  <Paragraphs>10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Title</vt:lpstr>
      <vt:lpstr>Slide Title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Suzuran Fox</dc:creator>
  <cp:keywords/>
  <cp:lastModifiedBy>Suzuran Fox</cp:lastModifiedBy>
  <cp:revision>13</cp:revision>
  <dcterms:created xsi:type="dcterms:W3CDTF">2024-07-30T18:00:54Z</dcterms:created>
  <dcterms:modified xsi:type="dcterms:W3CDTF">2024-07-30T18:11:51Z</dcterms:modified>
</cp:coreProperties>
</file>